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4121C-C8BC-4284-AEDE-E9DA7793946D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0A5DC2-280E-4E91-B50F-6A454D9CE9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0935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 strede je štátny znak z roku 1844, kedy dom. </a:t>
            </a:r>
            <a:r>
              <a:rPr lang="sk-SK" dirty="0" err="1"/>
              <a:t>rep</a:t>
            </a:r>
            <a:r>
              <a:rPr lang="sk-SK" dirty="0"/>
              <a:t>. získala nezávislosť od Haiti</a:t>
            </a:r>
          </a:p>
          <a:p>
            <a:r>
              <a:rPr lang="sk-SK" dirty="0"/>
              <a:t>Kríž = obety, viera a sily obyvateľstva</a:t>
            </a:r>
          </a:p>
          <a:p>
            <a:r>
              <a:rPr lang="sk-SK" dirty="0"/>
              <a:t>Modrá= získaná sloboda</a:t>
            </a:r>
          </a:p>
          <a:p>
            <a:r>
              <a:rPr lang="sk-SK" dirty="0"/>
              <a:t>Červená= krv a oheň za slobodu</a:t>
            </a:r>
          </a:p>
          <a:p>
            <a:r>
              <a:rPr lang="sk-SK" dirty="0"/>
              <a:t>Modrá stužka = </a:t>
            </a:r>
            <a:r>
              <a:rPr lang="sk-SK" dirty="0" err="1"/>
              <a:t>dios</a:t>
            </a:r>
            <a:r>
              <a:rPr lang="sk-SK" dirty="0"/>
              <a:t>, patria, </a:t>
            </a:r>
            <a:r>
              <a:rPr lang="sk-SK" dirty="0" err="1"/>
              <a:t>libertad</a:t>
            </a:r>
            <a:r>
              <a:rPr lang="sk-SK" dirty="0"/>
              <a:t> = boh, vlasť sloboda</a:t>
            </a:r>
          </a:p>
          <a:p>
            <a:r>
              <a:rPr lang="sk-SK" dirty="0"/>
              <a:t>Biblia otvorená na evanjeliu sv. Jána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0A5DC2-280E-4E91-B50F-6A454D9CE9E4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10498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dirty="0"/>
              <a:t>1600 k</a:t>
            </a:r>
            <a:r>
              <a:rPr lang="sk-SK" b="0" i="0" dirty="0">
                <a:effectLst/>
              </a:rPr>
              <a:t>m²</a:t>
            </a:r>
          </a:p>
          <a:p>
            <a:r>
              <a:rPr lang="sk-SK" dirty="0"/>
              <a:t>Natočené scény z jurského parku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0A5DC2-280E-4E91-B50F-6A454D9CE9E4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6294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FFC338-7847-241C-7F75-CC3B63D349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92863EE-9233-B176-C965-03FD18234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07CA81D-B330-D84A-93DE-C032F242F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1D59990-9EE3-8B76-CCC9-001E67B80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5BECC79-297D-7F15-AB13-105682B08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2931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341016-685E-73E7-370E-9F189FD1D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D6B244EF-BFAC-CA38-4B07-56AA6677D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395A667-D009-10D1-EE1A-E63CD8822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B85B284-A2E9-E6EA-3B8E-93AA97ECE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D8FD07B-D026-46E2-00D4-1F0EAC86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76140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FBE4E526-70E6-183F-09B3-D3DC0F96C1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3646D35C-8B06-F31A-3C16-C418F935C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D73CE33-6CE4-B1E9-A79C-35C457A60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4F43EC2-4B91-6B87-F0E3-EFABF46C2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F8904A0-66CC-1A2D-065F-D7E59D5B6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715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5C4B94-AEC6-AFC6-DC22-276AE02DA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BF21196-2A01-7873-45A0-11B90A579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AA9293D-8AAD-BBFD-D99B-377B2E4F4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0053410-6600-C86E-EBFF-B16B469F7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3B06631-7D79-623B-5C7A-2EAB89809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35350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14899E-256F-AF1D-0C30-7BBA80A26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8F2512D-3614-63E8-BDB1-D77318C9C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AB16934-58FD-EBCA-6644-3B46185D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93453E5-00B2-D547-DF41-FE1611812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6DE7C4D-1A62-2E50-F729-A7B3052D7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8070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E75184-1151-AD09-B064-D8E70EDF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7FBB4FB-E9FE-FA5F-FCC9-F05A748A3C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F5A698A-EFB5-6219-BEB3-B6A9A05FE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692C6C89-C199-9FF9-B165-96DCD1F5E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44A5D11D-E070-F25F-75EF-28D6F037B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70B0D43-3106-B86D-F33C-8B7705B90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459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60E89A-5B70-2D7C-4725-C8326B8D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18629B-66BF-614E-A012-94F22E2A1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31B73E32-E1B8-54A5-B3F3-7D3EE0215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A992CC7-A77E-4591-9841-3C82C9B9B0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6E5EA94-5BB1-19A1-AC9D-EB5A32C5E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9E86721B-B28D-7015-E4FB-F75E2A0A1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FB8F54D3-71EC-C110-F63C-96DFC049C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4930B71D-18F4-C243-0986-4DD683468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2880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E36532-05C9-05BA-42AC-EE0CC5828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4265804A-D07E-3065-BC8A-B83E054F8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DAF2D4E8-C711-7E41-BDD6-E833DA542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9CE7CCB-4014-44DB-6AEE-9BB91A26E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1835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9EDBDA7D-6DE6-5D54-B57D-DF4A04B5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85A3B12F-8BBB-372C-ADB7-49CBB68EA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A6A0B7FA-0BBC-0F48-01BA-21365FDB3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451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9FE48C-81F1-D9AF-CE66-E87B01C6C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4D39E6A-BA3A-AE5A-5D1B-E38876FCF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930E260-CA2C-0845-F03C-F6E921575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23D8B07F-258B-9788-9B95-5E2AE61B9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5A9FB51-2B9A-10E9-B032-0FA2BE574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B9C2843-E8AD-7455-B879-DA1027CCA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974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E2DB4F-55C2-CD46-BC32-9A3A2BDDA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56E6EFD2-FB1C-0D70-5638-5CCD3D374B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6881F85-38E5-0374-F996-44B1651B4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385498A-0D44-DC19-B8F3-86A2B877A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E3B37B0B-B754-58B3-42BE-51756D2BB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A433CD41-DC86-4425-9771-A05B4DDA9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73184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7BF842C1-7161-2C2B-7A07-B2019FDB5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3595841-4617-B4E1-8BE5-FEF4E0780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59D4975-3B5C-422E-912F-9DE568F9A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5232-B549-4F8C-B3A5-F4A035914DF8}" type="datetimeFigureOut">
              <a:rPr lang="sk-SK" smtClean="0"/>
              <a:t>4. 3. 2024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5DB9985-9E9C-B38B-DEAF-AD879F77DB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4CFDA26-857C-65BC-46B3-96F78208E1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7F96B-AF14-4ED6-8324-561F71101F8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4854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stujemespolu.com/2020/05/ceny-slovensko-priemerne-zivotne-naklady-kolko-stoji/" TargetMode="External"/><Relationship Id="rId2" Type="http://schemas.openxmlformats.org/officeDocument/2006/relationships/hyperlink" Target="https://sk.wikipedia.org/wiki/Vlajka_Dominik%C3%A1nskej_republiky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haitises.com/s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F4B19A-1855-0EB7-62C1-2B35ED2B96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Dominikánska republika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904D86A-038B-E4DE-4024-C8F3EFCA12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Matúš Mičieta, 2.C</a:t>
            </a:r>
          </a:p>
        </p:txBody>
      </p:sp>
    </p:spTree>
    <p:extLst>
      <p:ext uri="{BB962C8B-B14F-4D97-AF65-F5344CB8AC3E}">
        <p14:creationId xmlns:p14="http://schemas.microsoft.com/office/powerpoint/2010/main" val="1996591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5E21D8-D12D-9F01-9912-9DFECDCDC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C3803AE-B978-2DB4-D7BD-6A60C5E2D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026" name="Picture 2" descr="Vlajka Dominikánskej republiky | Statnevlajky.sk">
            <a:extLst>
              <a:ext uri="{FF2B5EF4-FFF2-40B4-BE49-F238E27FC236}">
                <a16:creationId xmlns:a16="http://schemas.microsoft.com/office/drawing/2014/main" id="{E28BBFC2-9C72-17C8-25EE-DCAF806E5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809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C719D3-CBDF-67C0-C660-8D1F8CB52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Pevnosť </a:t>
            </a:r>
            <a:r>
              <a:rPr lang="sk-SK" dirty="0" err="1"/>
              <a:t>Ozama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417CBB-6F33-5724-FF5B-E56ED2FB5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51338"/>
          </a:xfrm>
        </p:spPr>
        <p:txBody>
          <a:bodyPr/>
          <a:lstStyle/>
          <a:p>
            <a:r>
              <a:rPr lang="sk-SK" dirty="0"/>
              <a:t>hrad zo 16. storočia</a:t>
            </a:r>
          </a:p>
          <a:p>
            <a:r>
              <a:rPr lang="sk-SK" dirty="0"/>
              <a:t>stavba začala v roku 1502</a:t>
            </a:r>
          </a:p>
          <a:p>
            <a:r>
              <a:rPr lang="sk-SK" dirty="0"/>
              <a:t>slúžil ako väznica do 60.rokov 20.stor. </a:t>
            </a:r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2052" name="Picture 4" descr="Pevnosť Ozama v Santo Domingu">
            <a:extLst>
              <a:ext uri="{FF2B5EF4-FFF2-40B4-BE49-F238E27FC236}">
                <a16:creationId xmlns:a16="http://schemas.microsoft.com/office/drawing/2014/main" id="{389B3367-CFFD-DADC-E24F-55A5BCA58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303823" cy="6865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210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8101C4-B0BE-6056-84B3-8ABCDBBA1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kern="0" dirty="0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Národný park Los </a:t>
            </a:r>
            <a:r>
              <a:rPr lang="sk-SK" kern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Haitises</a:t>
            </a:r>
            <a:endParaRPr lang="sk-SK" dirty="0"/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503609B8-3FE2-4949-889A-F3A6CF6B8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078" name="Picture 6" descr="Los Haitises National Park - Flora Tours">
            <a:extLst>
              <a:ext uri="{FF2B5EF4-FFF2-40B4-BE49-F238E27FC236}">
                <a16:creationId xmlns:a16="http://schemas.microsoft.com/office/drawing/2014/main" id="{59E938D5-D3B5-512B-CB0D-595D4F445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237" y="0"/>
            <a:ext cx="102917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Los Haitises National Park in the Dominican Republic: Park Guide">
            <a:extLst>
              <a:ext uri="{FF2B5EF4-FFF2-40B4-BE49-F238E27FC236}">
                <a16:creationId xmlns:a16="http://schemas.microsoft.com/office/drawing/2014/main" id="{F044DCE3-69AF-B707-BC17-0050CBAC1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66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Los Haitises National Park pictures: View photos and images of Los Haitises  National Park">
            <a:extLst>
              <a:ext uri="{FF2B5EF4-FFF2-40B4-BE49-F238E27FC236}">
                <a16:creationId xmlns:a16="http://schemas.microsoft.com/office/drawing/2014/main" id="{02FD378C-DA85-F3E3-80A9-36C0B327A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29392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803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42CAEF-885B-561F-B451-F43FDF6B2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pPr algn="ctr"/>
            <a:r>
              <a:rPr lang="sk-SK" dirty="0"/>
              <a:t>Čo sa dá kúpiť za priemerný slovenský plat(1419€)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DE3D52D-9AA3-5997-9119-B888817CDCA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McDonald’s (</a:t>
            </a:r>
            <a:r>
              <a:rPr lang="sk-SK" sz="9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Mcmeal</a:t>
            </a: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	238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Pivo (0,5l)			702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Coca</a:t>
            </a: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9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Cola</a:t>
            </a: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sk-SK" sz="9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pepsi</a:t>
            </a: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(0,33l)	1650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Capuccino</a:t>
            </a: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952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Mlieko (1l)			1462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Chlieb (0,5kg)		985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Cigarety (20ks)		379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Jablká (1kg)			650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6A8A8E8A-2FD6-F77C-A1C3-F1DFBB8230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Zemiaky			1108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Pomaranče			978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Ryža				1391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Banány			1970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Jednosmerný MHD lístok	3378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Mesačný MHD lístok	35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Benzín/nafta (1l)		1326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k-SK" sz="9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Lístok do kina (1 osoba)	278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k-SK" sz="9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k-SK" sz="9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170695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773975-7053-AB28-6DCD-767707F02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/>
              <a:t>Byty na prenájom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B2F35B8-2E56-79F4-C1DE-A13477E66A9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k-SK" dirty="0"/>
              <a:t>1-Izbový byt v centre mesta	3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1-Izbový byt na okraji mesta	7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1C3839C5-B5DB-3793-6C93-830E712E3C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/>
              <a:t>3-Izbový byt v centre mesta	2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3 izbový byt na okraji mesta	4</a:t>
            </a:r>
          </a:p>
        </p:txBody>
      </p:sp>
    </p:spTree>
    <p:extLst>
      <p:ext uri="{BB962C8B-B14F-4D97-AF65-F5344CB8AC3E}">
        <p14:creationId xmlns:p14="http://schemas.microsoft.com/office/powerpoint/2010/main" val="21473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CFDE6D-396B-19CD-9769-EC24E7A1B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Ďakujem za pozornosť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81AB2D6-DFD3-DC83-2AFD-9791BF8E5B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/>
              <a:t>Zdroj:</a:t>
            </a:r>
          </a:p>
          <a:p>
            <a:r>
              <a:rPr lang="sk-SK" dirty="0">
                <a:hlinkClick r:id="rId2"/>
              </a:rPr>
              <a:t>https://sk.wikipedia.org/wiki/Vlajka_Dominik%C3%A1nskej_republiky</a:t>
            </a:r>
            <a:endParaRPr lang="sk-SK" dirty="0"/>
          </a:p>
          <a:p>
            <a:r>
              <a:rPr lang="sk-SK" dirty="0">
                <a:hlinkClick r:id="rId3"/>
              </a:rPr>
              <a:t>https://www.cestujemespolu.com/2020/05/ceny-slovensko-priemerne-zivotne-naklady-kolko-stoji/</a:t>
            </a:r>
            <a:endParaRPr lang="sk-SK" dirty="0"/>
          </a:p>
          <a:p>
            <a:r>
              <a:rPr lang="sk-SK" dirty="0">
                <a:hlinkClick r:id="rId4"/>
              </a:rPr>
              <a:t>https://haitises.com/sk/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3015314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296</Words>
  <Application>Microsoft Office PowerPoint</Application>
  <PresentationFormat>Širokouhlá</PresentationFormat>
  <Paragraphs>51</Paragraphs>
  <Slides>7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Motív Office</vt:lpstr>
      <vt:lpstr>Dominikánska republika</vt:lpstr>
      <vt:lpstr>Prezentácia programu PowerPoint</vt:lpstr>
      <vt:lpstr>Pevnosť Ozama</vt:lpstr>
      <vt:lpstr>Národný park Los Haitises</vt:lpstr>
      <vt:lpstr>Čo sa dá kúpiť za priemerný slovenský plat(1419€)</vt:lpstr>
      <vt:lpstr>Byty na prenájom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Dominikánska republika</dc:title>
  <dc:creator>Matúš Mičieta</dc:creator>
  <cp:lastModifiedBy>Matúš Mičieta</cp:lastModifiedBy>
  <cp:revision>1</cp:revision>
  <dcterms:created xsi:type="dcterms:W3CDTF">2024-03-04T18:17:23Z</dcterms:created>
  <dcterms:modified xsi:type="dcterms:W3CDTF">2024-03-04T18:28:12Z</dcterms:modified>
</cp:coreProperties>
</file>